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5246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497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85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756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9250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8762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1181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040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8039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1719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080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531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riolibre.com/noticias/2015/07/13/i1237511_aguas-residuales-afectan-sector-pueblo-nuevo-santiago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3.png"/><Relationship Id="rId5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iariolibre.com/boquete-denuncias/2015/07/13/i1237071_acera-calle-jos-dolores-cern-acumula-problema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caribe.com.do/2015/07/13/cumple-98-primer-dia-paro-monte-plata-guerra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6" Type="http://schemas.openxmlformats.org/officeDocument/2006/relationships/image" Target="../media/image3.png"/><Relationship Id="rId5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iciassin.com/2015/07/protestan-exigiendo-suministro-de-agua-y-arreglo-de-calles-en-bani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6" Type="http://schemas.openxmlformats.org/officeDocument/2006/relationships/image" Target="../media/image3.png"/><Relationship Id="rId5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3236"/>
            <a:ext cx="3228109" cy="5971308"/>
          </a:xfrm>
        </p:spPr>
        <p:txBody>
          <a:bodyPr>
            <a:normAutofit fontScale="90000"/>
          </a:bodyPr>
          <a:lstStyle/>
          <a:p>
            <a:pPr algn="ctr"/>
            <a:r>
              <a:rPr lang="es-DO" sz="2800" dirty="0">
                <a:latin typeface="+mn-lt"/>
              </a:rPr>
              <a:t>Pueblo Nuevo en Santiago está aguantando problemas con Aguas residuales</a:t>
            </a:r>
            <a:r>
              <a:rPr lang="es-DO" sz="2800" dirty="0" smtClean="0">
                <a:latin typeface="+mn-lt"/>
              </a:rPr>
              <a:t>.</a:t>
            </a:r>
            <a:br>
              <a:rPr lang="es-DO" sz="2800" dirty="0" smtClean="0">
                <a:latin typeface="+mn-lt"/>
              </a:rPr>
            </a:br>
            <a:r>
              <a:rPr lang="es-DO" sz="2800" dirty="0">
                <a:latin typeface="+mn-lt"/>
              </a:rPr>
              <a:t/>
            </a:r>
            <a:br>
              <a:rPr lang="es-DO" sz="2800" dirty="0">
                <a:latin typeface="+mn-lt"/>
              </a:rPr>
            </a:br>
            <a:r>
              <a:rPr lang="es-DO" sz="2800" dirty="0" smtClean="0">
                <a:latin typeface="+mn-lt"/>
              </a:rPr>
              <a:t/>
            </a:r>
            <a:br>
              <a:rPr lang="es-DO" sz="2800" dirty="0" smtClean="0">
                <a:latin typeface="+mn-lt"/>
              </a:rPr>
            </a:br>
            <a:r>
              <a:rPr lang="es-DO" sz="2800" dirty="0">
                <a:latin typeface="+mn-lt"/>
              </a:rPr>
              <a:t/>
            </a:r>
            <a:br>
              <a:rPr lang="es-DO" sz="2800" dirty="0">
                <a:latin typeface="+mn-lt"/>
              </a:rPr>
            </a:br>
            <a:r>
              <a:rPr lang="es-DO" sz="2800" dirty="0">
                <a:latin typeface="+mn-lt"/>
              </a:rPr>
              <a:t/>
            </a:r>
            <a:br>
              <a:rPr lang="es-DO" sz="2800" dirty="0">
                <a:latin typeface="+mn-lt"/>
              </a:rPr>
            </a:br>
            <a:r>
              <a:rPr lang="es-DO" sz="2800" dirty="0" smtClean="0">
                <a:latin typeface="+mn-lt"/>
              </a:rPr>
              <a:t/>
            </a:r>
            <a:br>
              <a:rPr lang="es-DO" sz="2800" dirty="0" smtClean="0">
                <a:latin typeface="+mn-lt"/>
              </a:rPr>
            </a:br>
            <a:r>
              <a:rPr lang="es-DO" sz="2800" u="sng" dirty="0">
                <a:hlinkClick r:id="rId3"/>
              </a:rPr>
              <a:t>http://www.diariolibre.com/noticias/2015/07/13/i1237511_aguas-residuales-afectan-sector-pueblo-nuevo-santiago.html</a:t>
            </a:r>
            <a:r>
              <a:rPr lang="es-DO" sz="2800" dirty="0"/>
              <a:t/>
            </a:r>
            <a:br>
              <a:rPr lang="es-DO" sz="2800" dirty="0"/>
            </a:br>
            <a:endParaRPr lang="es-D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00945" y="152401"/>
            <a:ext cx="7966364" cy="6082144"/>
          </a:xfrm>
        </p:spPr>
        <p:txBody>
          <a:bodyPr/>
          <a:lstStyle/>
          <a:p>
            <a:endParaRPr lang="es-DO" dirty="0"/>
          </a:p>
        </p:txBody>
      </p:sp>
      <p:pic>
        <p:nvPicPr>
          <p:cNvPr id="5" name="Imagen 4"/>
          <p:cNvPicPr/>
          <p:nvPr/>
        </p:nvPicPr>
        <p:blipFill rotWithShape="1">
          <a:blip r:embed="rId4"/>
          <a:srcRect l="14121" t="7970" r="39172" b="6058"/>
          <a:stretch/>
        </p:blipFill>
        <p:spPr bwMode="auto">
          <a:xfrm>
            <a:off x="4100945" y="152401"/>
            <a:ext cx="7966364" cy="6082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Aguant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603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19" y="286603"/>
            <a:ext cx="4391890" cy="5886707"/>
          </a:xfrm>
        </p:spPr>
        <p:txBody>
          <a:bodyPr>
            <a:normAutofit/>
          </a:bodyPr>
          <a:lstStyle/>
          <a:p>
            <a:r>
              <a:rPr lang="es-DO" sz="3200" dirty="0"/>
              <a:t>En la calle José Dolores Cerón se aguanta la acumulación de los problemas de las aceras</a:t>
            </a:r>
            <a:r>
              <a:rPr lang="es-DO" sz="3200" dirty="0" smtClean="0"/>
              <a:t>.</a:t>
            </a:r>
            <a:br>
              <a:rPr lang="es-DO" sz="3200" dirty="0" smtClean="0"/>
            </a:br>
            <a:r>
              <a:rPr lang="es-DO" sz="3200" dirty="0"/>
              <a:t/>
            </a:r>
            <a:br>
              <a:rPr lang="es-DO" sz="3200" dirty="0"/>
            </a:br>
            <a:r>
              <a:rPr lang="es-DO" sz="3200" dirty="0" smtClean="0"/>
              <a:t/>
            </a:r>
            <a:br>
              <a:rPr lang="es-DO" sz="3200" dirty="0" smtClean="0"/>
            </a:br>
            <a:r>
              <a:rPr lang="es-DO" sz="3200" dirty="0" smtClean="0"/>
              <a:t/>
            </a:r>
            <a:br>
              <a:rPr lang="es-DO" sz="3200" dirty="0" smtClean="0"/>
            </a:br>
            <a:r>
              <a:rPr lang="es-DO" sz="2000" u="sng" dirty="0">
                <a:hlinkClick r:id="rId2"/>
              </a:rPr>
              <a:t>http://www.diariolibre.com/boquete-denuncias/2015/07/13/i1237071_acera-calle-jos-dolores-cern-acumula-problemas.html</a:t>
            </a:r>
            <a:r>
              <a:rPr lang="es-DO" dirty="0"/>
              <a:t/>
            </a:r>
            <a:br>
              <a:rPr lang="es-DO" dirty="0"/>
            </a:br>
            <a:endParaRPr lang="es-D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3"/>
          <a:srcRect l="17380" t="7486" r="39986" b="8955"/>
          <a:stretch/>
        </p:blipFill>
        <p:spPr bwMode="auto">
          <a:xfrm>
            <a:off x="5864794" y="60802"/>
            <a:ext cx="6216370" cy="6112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24633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9928" y="145473"/>
            <a:ext cx="3394363" cy="5985162"/>
          </a:xfrm>
        </p:spPr>
        <p:txBody>
          <a:bodyPr>
            <a:normAutofit fontScale="90000"/>
          </a:bodyPr>
          <a:lstStyle/>
          <a:p>
            <a:r>
              <a:rPr lang="es-DO" sz="3200" dirty="0"/>
              <a:t>En Guerra y en Monte Plata están aguantando problemas con el servicio de agua, falta calles y otros servicios municipales</a:t>
            </a:r>
            <a:r>
              <a:rPr lang="es-DO" sz="3200" dirty="0" smtClean="0"/>
              <a:t>.</a:t>
            </a:r>
            <a:r>
              <a:rPr lang="es-DO" sz="3200" u="sng" dirty="0">
                <a:hlinkClick r:id="rId3"/>
              </a:rPr>
              <a:t> </a:t>
            </a:r>
            <a:r>
              <a:rPr lang="es-DO" sz="3200" u="sng" dirty="0" smtClean="0">
                <a:hlinkClick r:id="rId3"/>
              </a:rPr>
              <a:t/>
            </a:r>
            <a:br>
              <a:rPr lang="es-DO" sz="3200" u="sng" dirty="0" smtClean="0">
                <a:hlinkClick r:id="rId3"/>
              </a:rPr>
            </a:br>
            <a:r>
              <a:rPr lang="es-DO" sz="3200" u="sng" dirty="0">
                <a:hlinkClick r:id="rId3"/>
              </a:rPr>
              <a:t/>
            </a:r>
            <a:br>
              <a:rPr lang="es-DO" sz="3200" u="sng" dirty="0">
                <a:hlinkClick r:id="rId3"/>
              </a:rPr>
            </a:br>
            <a:r>
              <a:rPr lang="es-DO" sz="2200" u="sng" dirty="0" smtClean="0">
                <a:hlinkClick r:id="rId3"/>
              </a:rPr>
              <a:t>http</a:t>
            </a:r>
            <a:r>
              <a:rPr lang="es-DO" sz="2200" u="sng" dirty="0">
                <a:hlinkClick r:id="rId3"/>
              </a:rPr>
              <a:t>://</a:t>
            </a:r>
            <a:r>
              <a:rPr lang="es-DO" sz="2200" u="sng" dirty="0" smtClean="0">
                <a:hlinkClick r:id="rId3"/>
              </a:rPr>
              <a:t>www.elcaribe.com.do/2015/07/13/cumple-98-primer-dia-paro-monte-plata-guerra</a:t>
            </a:r>
            <a:r>
              <a:rPr lang="es-DO" sz="2200" u="sng" dirty="0" smtClean="0"/>
              <a:t/>
            </a:r>
            <a:br>
              <a:rPr lang="es-DO" sz="2200" u="sng" dirty="0" smtClean="0"/>
            </a:br>
            <a:r>
              <a:rPr lang="es-DO" sz="2200" u="sng" dirty="0"/>
              <a:t/>
            </a:r>
            <a:br>
              <a:rPr lang="es-DO" sz="2200" u="sng" dirty="0"/>
            </a:br>
            <a:r>
              <a:rPr lang="es-DO" sz="2200" u="sng" dirty="0"/>
              <a:t>http://www.elnuevodiario.com.do/app/article.aspx?id=435037</a:t>
            </a:r>
            <a:r>
              <a:rPr lang="es-DO" dirty="0"/>
              <a:t/>
            </a:r>
            <a:br>
              <a:rPr lang="es-DO" dirty="0"/>
            </a:br>
            <a:endParaRPr lang="es-D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4"/>
          <a:srcRect l="22267" t="7706" r="42159" b="6303"/>
          <a:stretch/>
        </p:blipFill>
        <p:spPr bwMode="auto">
          <a:xfrm>
            <a:off x="5624945" y="0"/>
            <a:ext cx="6470073" cy="6276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Aguant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924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436" y="286603"/>
            <a:ext cx="3629891" cy="5449179"/>
          </a:xfrm>
        </p:spPr>
        <p:txBody>
          <a:bodyPr>
            <a:normAutofit/>
          </a:bodyPr>
          <a:lstStyle/>
          <a:p>
            <a:r>
              <a:rPr lang="es-DO" sz="2800" dirty="0"/>
              <a:t>En Bani la gente aguanta dificultades por la falta de agua y la falta de calles.	</a:t>
            </a:r>
            <a:r>
              <a:rPr lang="es-DO" sz="2800" dirty="0" smtClean="0"/>
              <a:t/>
            </a:r>
            <a:br>
              <a:rPr lang="es-DO" sz="2800" dirty="0" smtClean="0"/>
            </a:br>
            <a:r>
              <a:rPr lang="es-DO" sz="2800" dirty="0"/>
              <a:t/>
            </a:r>
            <a:br>
              <a:rPr lang="es-DO" sz="2800" dirty="0"/>
            </a:br>
            <a:r>
              <a:rPr lang="es-DO" sz="2800" dirty="0" smtClean="0"/>
              <a:t/>
            </a:r>
            <a:br>
              <a:rPr lang="es-DO" sz="2800" dirty="0" smtClean="0"/>
            </a:br>
            <a:r>
              <a:rPr lang="es-DO" sz="2800" dirty="0"/>
              <a:t/>
            </a:r>
            <a:br>
              <a:rPr lang="es-DO" sz="2800" dirty="0"/>
            </a:br>
            <a:r>
              <a:rPr lang="es-DO" sz="2800" dirty="0"/>
              <a:t/>
            </a:r>
            <a:br>
              <a:rPr lang="es-DO" sz="2800" dirty="0"/>
            </a:br>
            <a:r>
              <a:rPr lang="es-DO" sz="2800" u="sng" dirty="0" smtClean="0">
                <a:hlinkClick r:id="rId3"/>
              </a:rPr>
              <a:t>http</a:t>
            </a:r>
            <a:r>
              <a:rPr lang="es-DO" sz="2800" u="sng" dirty="0">
                <a:hlinkClick r:id="rId3"/>
              </a:rPr>
              <a:t>://www.noticiassin.com/2015/07/protestan-exigiendo-suministro-de-agua-y-arreglo-de-calles-en-bani/</a:t>
            </a:r>
            <a:endParaRPr lang="es-DO" sz="28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4"/>
          <a:srcRect l="12899" t="7245" r="40122" b="10404"/>
          <a:stretch/>
        </p:blipFill>
        <p:spPr bwMode="auto">
          <a:xfrm>
            <a:off x="5688842" y="1"/>
            <a:ext cx="6503158" cy="6289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Aguant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360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67</Words>
  <Application>Microsoft Office PowerPoint</Application>
  <PresentationFormat>Personalizado</PresentationFormat>
  <Paragraphs>4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Retrospección</vt:lpstr>
      <vt:lpstr>Pueblo Nuevo en Santiago está aguantando problemas con Aguas residuales.      http://www.diariolibre.com/noticias/2015/07/13/i1237511_aguas-residuales-afectan-sector-pueblo-nuevo-santiago.html </vt:lpstr>
      <vt:lpstr>En la calle José Dolores Cerón se aguanta la acumulación de los problemas de las aceras.    http://www.diariolibre.com/boquete-denuncias/2015/07/13/i1237071_acera-calle-jos-dolores-cern-acumula-problemas.html </vt:lpstr>
      <vt:lpstr>En Guerra y en Monte Plata están aguantando problemas con el servicio de agua, falta calles y otros servicios municipales.   http://www.elcaribe.com.do/2015/07/13/cumple-98-primer-dia-paro-monte-plata-guerra  http://www.elnuevodiario.com.do/app/article.aspx?id=435037 </vt:lpstr>
      <vt:lpstr>En Bani la gente aguanta dificultades por la falta de agua y la falta de calles.      http://www.noticiassin.com/2015/07/protestan-exigiendo-suministro-de-agua-y-arreglo-de-calles-en-bani/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Pueblo Nuevo en Santiago está aguantando problemas con Aguas residuales.</dc:title>
  <dc:creator>Omega</dc:creator>
  <cp:lastModifiedBy>SONY</cp:lastModifiedBy>
  <cp:revision>5</cp:revision>
  <dcterms:created xsi:type="dcterms:W3CDTF">2015-07-14T15:21:39Z</dcterms:created>
  <dcterms:modified xsi:type="dcterms:W3CDTF">2015-07-14T16:33:15Z</dcterms:modified>
</cp:coreProperties>
</file>